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14969" y="279737"/>
            <a:ext cx="59496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TẬP KIỂM TRA GIỮA KÌ 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399639"/>
            <a:ext cx="8534400" cy="50783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Times New Roman" pitchFamily="18" charset="0"/>
              <a:buChar char="­"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 2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lnSpc>
                <a:spcPct val="150000"/>
              </a:lnSpc>
              <a:buFont typeface="Times New Roman" pitchFamily="18" charset="0"/>
              <a:buChar char="­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08: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THỦY TỨC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 typeface="Times New Roman" pitchFamily="18" charset="0"/>
              <a:buChar char="­"/>
            </a:pP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09: ĐA DẠNG CỦA NGÀNH RUỘT KHOANG</a:t>
            </a:r>
          </a:p>
          <a:p>
            <a:pPr marL="457200" indent="-457200">
              <a:lnSpc>
                <a:spcPct val="150000"/>
              </a:lnSpc>
              <a:buFont typeface="Times New Roman" pitchFamily="18" charset="0"/>
              <a:buChar char="­"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 3: 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	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11: SÁN LÁ GAN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12: MỘT SỐ GIUN DẸP KHÁC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13: GIUN ĐŨA</a:t>
            </a:r>
          </a:p>
          <a:p>
            <a:pPr marL="342900" indent="-342900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14: MỘT SỐ GIUN TRÒN KHÁC</a:t>
            </a:r>
          </a:p>
          <a:p>
            <a:pPr marL="342900" indent="-342900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17: MỘT SỐ GIUN ĐỐT KHÁC</a:t>
            </a:r>
          </a:p>
        </p:txBody>
      </p:sp>
    </p:spTree>
    <p:extLst>
      <p:ext uri="{BB962C8B-B14F-4D97-AF65-F5344CB8AC3E}">
        <p14:creationId xmlns:p14="http://schemas.microsoft.com/office/powerpoint/2010/main" xmlns="" val="237005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20669" y="405825"/>
            <a:ext cx="43382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 TRA GIỮA KÌ 1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600" y="1295400"/>
            <a:ext cx="8077200" cy="39703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Times New Roman" pitchFamily="18" charset="0"/>
              <a:buChar char="­"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 BÀI TRÊN TRANG LMS</a:t>
            </a:r>
          </a:p>
          <a:p>
            <a:pPr marL="457200" indent="-457200">
              <a:lnSpc>
                <a:spcPct val="150000"/>
              </a:lnSpc>
              <a:buFont typeface="Times New Roman" pitchFamily="18" charset="0"/>
              <a:buChar char="­"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 THỨC: TRẮC NGHIỆM (30 CÂU)</a:t>
            </a:r>
          </a:p>
          <a:p>
            <a:pPr marL="457200" indent="-457200">
              <a:lnSpc>
                <a:spcPct val="150000"/>
              </a:lnSpc>
              <a:buFont typeface="Times New Roman" pitchFamily="18" charset="0"/>
              <a:buChar char="­"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 GIAN: 45 PHÚT </a:t>
            </a:r>
          </a:p>
          <a:p>
            <a:pPr marL="457200" indent="-457200">
              <a:lnSpc>
                <a:spcPct val="150000"/>
              </a:lnSpc>
              <a:buFont typeface="Times New Roman" pitchFamily="18" charset="0"/>
              <a:buChar char="­"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17/11/2021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 typeface="Times New Roman" pitchFamily="18" charset="0"/>
              <a:buChar char="­"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 ĐƯỢC LÀM BÀI MỘT LẦN, KHÔNG LÀM BÀI LẠI NHA!!!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813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70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HTL Jsc</cp:lastModifiedBy>
  <cp:revision>12</cp:revision>
  <dcterms:created xsi:type="dcterms:W3CDTF">2006-08-16T00:00:00Z</dcterms:created>
  <dcterms:modified xsi:type="dcterms:W3CDTF">2021-11-06T10:09:43Z</dcterms:modified>
</cp:coreProperties>
</file>